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5" r:id="rId10"/>
    <p:sldId id="266" r:id="rId11"/>
    <p:sldId id="268" r:id="rId12"/>
    <p:sldId id="263" r:id="rId13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.svg"/><Relationship Id="rId7" Type="http://schemas.openxmlformats.org/officeDocument/2006/relationships/image" Target="../media/image194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svg"/><Relationship Id="rId3" Type="http://schemas.openxmlformats.org/officeDocument/2006/relationships/image" Target="../media/image181.svg"/><Relationship Id="rId7" Type="http://schemas.openxmlformats.org/officeDocument/2006/relationships/image" Target="../media/image200.svg"/><Relationship Id="rId12" Type="http://schemas.openxmlformats.org/officeDocument/2006/relationships/image" Target="../media/image20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83.svg"/><Relationship Id="rId5" Type="http://schemas.openxmlformats.org/officeDocument/2006/relationships/image" Target="../media/image198.svg"/><Relationship Id="rId10" Type="http://schemas.openxmlformats.org/officeDocument/2006/relationships/image" Target="../media/image182.png"/><Relationship Id="rId4" Type="http://schemas.openxmlformats.org/officeDocument/2006/relationships/image" Target="../media/image19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58.png"/><Relationship Id="rId3" Type="http://schemas.openxmlformats.org/officeDocument/2006/relationships/image" Target="../media/image5.svg"/><Relationship Id="rId21" Type="http://schemas.openxmlformats.org/officeDocument/2006/relationships/image" Target="../media/image53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5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5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250.png"/><Relationship Id="rId3" Type="http://schemas.openxmlformats.org/officeDocument/2006/relationships/image" Target="../media/image23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J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4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CDDFCE-AA74-49CD-B2CA-78924A8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5728" y="3893228"/>
            <a:ext cx="4953741" cy="2953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8AE35A-8973-4557-8AE5-FFB82688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05" y="3554723"/>
            <a:ext cx="4953741" cy="3292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195681-FC91-4414-B347-0956FB41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0423" y="825620"/>
            <a:ext cx="4859046" cy="307870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EB5593-57DE-46C5-95B3-B3A83DFD0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401" y="825623"/>
            <a:ext cx="4859046" cy="3078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26244-29C1-4B30-95E9-CCFACBB4EE68}"/>
              </a:ext>
            </a:extLst>
          </p:cNvPr>
          <p:cNvSpPr txBox="1"/>
          <p:nvPr/>
        </p:nvSpPr>
        <p:spPr>
          <a:xfrm>
            <a:off x="7710729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939E-7AEA-409D-B484-421E575485A6}"/>
              </a:ext>
            </a:extLst>
          </p:cNvPr>
          <p:cNvSpPr txBox="1"/>
          <p:nvPr/>
        </p:nvSpPr>
        <p:spPr>
          <a:xfrm>
            <a:off x="2638148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</p:spTree>
    <p:extLst>
      <p:ext uri="{BB962C8B-B14F-4D97-AF65-F5344CB8AC3E}">
        <p14:creationId xmlns:p14="http://schemas.microsoft.com/office/powerpoint/2010/main" val="263657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C604AE8-2A5F-4EE1-9230-7C54DB0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69" y="0"/>
            <a:ext cx="4423010" cy="2463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43B509-F59E-4EBE-A26D-6F760EF765F1}"/>
              </a:ext>
            </a:extLst>
          </p:cNvPr>
          <p:cNvSpPr txBox="1"/>
          <p:nvPr/>
        </p:nvSpPr>
        <p:spPr>
          <a:xfrm>
            <a:off x="115412" y="204187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  <a:p>
            <a:r>
              <a:rPr lang="en-US" dirty="0"/>
              <a:t>L=16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0D33E7-3318-4C95-9F51-DC04CD58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9" y="2539013"/>
            <a:ext cx="4324904" cy="2042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0352BA-3913-4B81-852F-72DD7CB0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600" y="4581063"/>
            <a:ext cx="4324904" cy="2228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A6014A7-2933-4727-A4A9-D4343D1B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74" y="4446046"/>
            <a:ext cx="4554242" cy="233776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361DC3-A6C6-4CED-AA12-1B219328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6513" y="0"/>
            <a:ext cx="4705165" cy="24119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AEF70F-35E0-463D-B384-3DDEC3418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76513" y="2312235"/>
            <a:ext cx="4705164" cy="2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356249"/>
            <a:ext cx="12092940" cy="1325563"/>
          </a:xfrm>
        </p:spPr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 total parity at the end of run ~</a:t>
            </a:r>
          </a:p>
          <a:p>
            <a:r>
              <a:rPr lang="en-US" dirty="0"/>
              <a:t>Write down all that shit on Roger’s board X</a:t>
            </a:r>
          </a:p>
          <a:p>
            <a:r>
              <a:rPr lang="en-US" dirty="0"/>
              <a:t>Check Energy difference of ground states for V=0 and V=Vmax X</a:t>
            </a:r>
          </a:p>
          <a:p>
            <a:r>
              <a:rPr lang="en-US" dirty="0"/>
              <a:t>For every plot check n=0 ~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</a:t>
            </a:r>
          </a:p>
          <a:p>
            <a:r>
              <a:rPr lang="en-US" dirty="0"/>
              <a:t>Do as a function of U – figure out the order in perturbation theory</a:t>
            </a:r>
          </a:p>
          <a:p>
            <a:r>
              <a:rPr lang="en-US" dirty="0"/>
              <a:t>As a function of Bond Dimension x</a:t>
            </a:r>
          </a:p>
          <a:p>
            <a:r>
              <a:rPr lang="en-US" dirty="0"/>
              <a:t>Zap before ramp up</a:t>
            </a:r>
          </a:p>
          <a:p>
            <a:r>
              <a:rPr lang="en-US" dirty="0"/>
              <a:t>AS a function of tr – look at errors in parity</a:t>
            </a:r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721610-47DF-40CF-8D0F-CF852663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21940"/>
            <a:ext cx="4544568" cy="2432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81C413-3E43-481F-AA45-326ED45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570" y="221939"/>
            <a:ext cx="4544568" cy="24324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C6E24A-1995-41EE-B974-CB328D0C5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9138" y="221939"/>
            <a:ext cx="4544567" cy="24324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AAB103-6EC4-41E6-9515-A07AE91AF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666489"/>
            <a:ext cx="4544567" cy="22073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F155DA-B390-448C-B053-9F65435A8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4567" y="2666489"/>
            <a:ext cx="4544569" cy="22073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0FE580-87DF-4140-9FDB-E1E151F92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89134" y="2629048"/>
            <a:ext cx="4544569" cy="2207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30161-E4A8-4052-A725-88620ED327E5}"/>
              </a:ext>
            </a:extLst>
          </p:cNvPr>
          <p:cNvSpPr txBox="1"/>
          <p:nvPr/>
        </p:nvSpPr>
        <p:spPr>
          <a:xfrm>
            <a:off x="603281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1F5FF-971E-424A-8DE0-A6211FBD0AB9}"/>
              </a:ext>
            </a:extLst>
          </p:cNvPr>
          <p:cNvSpPr txBox="1"/>
          <p:nvPr/>
        </p:nvSpPr>
        <p:spPr>
          <a:xfrm>
            <a:off x="5341398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B4FBA-04A2-468C-A270-80B17985ACFB}"/>
              </a:ext>
            </a:extLst>
          </p:cNvPr>
          <p:cNvSpPr txBox="1"/>
          <p:nvPr/>
        </p:nvSpPr>
        <p:spPr>
          <a:xfrm>
            <a:off x="9885966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D97ED1-5AEC-44D5-BDCC-A07FA325D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9134" y="4873841"/>
            <a:ext cx="4544569" cy="1859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BD6C87-83F3-4314-B64D-B48EE122C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4567" y="4836399"/>
            <a:ext cx="4337680" cy="18973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9B2114-7F08-422E-8EC6-CC5C54FF7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117" y="4873840"/>
            <a:ext cx="4585196" cy="19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3473</TotalTime>
  <Words>531</Words>
  <Application>Microsoft Office PowerPoint</Application>
  <PresentationFormat>Custom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42</cp:revision>
  <dcterms:created xsi:type="dcterms:W3CDTF">2019-09-17T18:44:54Z</dcterms:created>
  <dcterms:modified xsi:type="dcterms:W3CDTF">2019-10-18T20:40:54Z</dcterms:modified>
</cp:coreProperties>
</file>